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9" autoAdjust="0"/>
    <p:restoredTop sz="76071" autoAdjust="0"/>
  </p:normalViewPr>
  <p:slideViewPr>
    <p:cSldViewPr snapToGrid="0">
      <p:cViewPr varScale="1">
        <p:scale>
          <a:sx n="77" d="100"/>
          <a:sy n="77" d="100"/>
        </p:scale>
        <p:origin x="102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1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t>2016-12-26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t>2016-12-26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13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r>
              <a:rPr lang="en-US" altLang="ko-KR" dirty="0" smtClean="0"/>
              <a:t>/20</a:t>
            </a:r>
            <a:endParaRPr lang="ko-KR" alt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err="1" smtClean="0"/>
              <a:t>MonetDB</a:t>
            </a:r>
            <a:r>
              <a:rPr lang="en-US" altLang="ko-KR" dirty="0" smtClean="0"/>
              <a:t>/</a:t>
            </a:r>
            <a:r>
              <a:rPr lang="en-US" altLang="ko-KR" dirty="0" err="1" smtClean="0"/>
              <a:t>DataCell</a:t>
            </a:r>
            <a:r>
              <a:rPr lang="en-US" altLang="ko-KR" dirty="0" smtClean="0"/>
              <a:t>: Online Analytics in a Streaming Column-Store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872868" cy="2214625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err="1" smtClean="0">
                <a:solidFill>
                  <a:schemeClr val="tx1"/>
                </a:solidFill>
              </a:rPr>
              <a:t>Erietta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Liarou</a:t>
            </a:r>
            <a:r>
              <a:rPr lang="en-US" altLang="ko-KR" dirty="0" smtClean="0">
                <a:solidFill>
                  <a:schemeClr val="tx1"/>
                </a:solidFill>
              </a:rPr>
              <a:t> et al.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VLDB Endowment `12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Hyun </a:t>
            </a:r>
            <a:r>
              <a:rPr lang="en-US" altLang="ko-KR" dirty="0" err="1" smtClean="0">
                <a:solidFill>
                  <a:schemeClr val="tx1"/>
                </a:solidFill>
              </a:rPr>
              <a:t>Geun</a:t>
            </a:r>
            <a:r>
              <a:rPr lang="en-US" altLang="ko-KR" dirty="0" smtClean="0">
                <a:solidFill>
                  <a:schemeClr val="tx1"/>
                </a:solidFill>
              </a:rPr>
              <a:t> Soo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2016 12 26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5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2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err="1" smtClean="0"/>
              <a:t>DataCell</a:t>
            </a:r>
            <a:r>
              <a:rPr lang="en-US" altLang="ko-KR" dirty="0" smtClean="0"/>
              <a:t> on top of an </a:t>
            </a:r>
            <a:r>
              <a:rPr lang="en-US" altLang="ko-KR" dirty="0" err="1" smtClean="0"/>
              <a:t>DataBase</a:t>
            </a:r>
            <a:r>
              <a:rPr lang="en-US" altLang="ko-KR" dirty="0" smtClean="0"/>
              <a:t> Kernel</a:t>
            </a:r>
          </a:p>
          <a:p>
            <a:r>
              <a:rPr lang="en-US" altLang="ko-KR" dirty="0" smtClean="0"/>
              <a:t>Exploit database techniques, query optimization and operators</a:t>
            </a:r>
          </a:p>
          <a:p>
            <a:endParaRPr lang="en-US" altLang="ko-KR" dirty="0"/>
          </a:p>
          <a:p>
            <a:r>
              <a:rPr lang="en-US" altLang="ko-KR" dirty="0" smtClean="0"/>
              <a:t>Provide full language functionalities (SQL`03)</a:t>
            </a:r>
          </a:p>
          <a:p>
            <a:endParaRPr lang="en-US" altLang="ko-KR" dirty="0"/>
          </a:p>
          <a:p>
            <a:r>
              <a:rPr lang="en-US" altLang="ko-KR" dirty="0" smtClean="0"/>
              <a:t>Multi-query processing/scheduling</a:t>
            </a:r>
          </a:p>
          <a:p>
            <a:r>
              <a:rPr lang="en-US" altLang="ko-KR" dirty="0" smtClean="0"/>
              <a:t>Real-time processing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Goal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628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3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52" y="2087253"/>
            <a:ext cx="3590925" cy="37338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7995" y="2039628"/>
            <a:ext cx="3581400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4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4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956" y="1807663"/>
            <a:ext cx="6056660" cy="442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5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07" y="1108848"/>
            <a:ext cx="7228997" cy="535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2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1" y="1345581"/>
            <a:ext cx="6965220" cy="4537059"/>
          </a:xfrm>
        </p:spPr>
        <p:txBody>
          <a:bodyPr>
            <a:normAutofit/>
          </a:bodyPr>
          <a:lstStyle/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Architecture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6</a:t>
            </a:fld>
            <a:r>
              <a:rPr lang="en-US" altLang="ko-KR" dirty="0" smtClean="0"/>
              <a:t>/20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164" y="1530692"/>
            <a:ext cx="7260323" cy="435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09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7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Basket Expression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" y="1377060"/>
            <a:ext cx="7817484" cy="504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8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Query processing strategies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346" y="1444081"/>
            <a:ext cx="7246046" cy="5079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0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9</a:t>
            </a:fld>
            <a:r>
              <a:rPr lang="en-US" altLang="ko-KR" smtClean="0"/>
              <a:t>/20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Query processing strategies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161" y="1439206"/>
            <a:ext cx="7350652" cy="5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3766</TotalTime>
  <Words>76</Words>
  <Application>Microsoft Office PowerPoint</Application>
  <PresentationFormat>화면 슬라이드 쇼(4:3)</PresentationFormat>
  <Paragraphs>28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Calibri</vt:lpstr>
      <vt:lpstr>Times New Roman</vt:lpstr>
      <vt:lpstr>Wingdings</vt:lpstr>
      <vt:lpstr>Office 테마</vt:lpstr>
      <vt:lpstr>MonetDB/DataCell: Online Analytics in a Streaming Column-Store</vt:lpstr>
      <vt:lpstr>Goal</vt:lpstr>
      <vt:lpstr>PowerPoint 프레젠테이션</vt:lpstr>
      <vt:lpstr>PowerPoint 프레젠테이션</vt:lpstr>
      <vt:lpstr>PowerPoint 프레젠테이션</vt:lpstr>
      <vt:lpstr>Architecture</vt:lpstr>
      <vt:lpstr>Basket Expression</vt:lpstr>
      <vt:lpstr>Query processing strategies</vt:lpstr>
      <vt:lpstr>Query processing strategies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Media-based Social Interactions Analysis Procedure</dc:title>
  <dc:creator>Hyewon Lim</dc:creator>
  <cp:lastModifiedBy>weezer</cp:lastModifiedBy>
  <cp:revision>115</cp:revision>
  <dcterms:created xsi:type="dcterms:W3CDTF">2015-03-16T04:19:06Z</dcterms:created>
  <dcterms:modified xsi:type="dcterms:W3CDTF">2016-12-26T02:51:25Z</dcterms:modified>
</cp:coreProperties>
</file>