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325" r:id="rId2"/>
    <p:sldId id="380" r:id="rId3"/>
    <p:sldId id="381" r:id="rId4"/>
    <p:sldId id="377" r:id="rId5"/>
    <p:sldId id="378" r:id="rId6"/>
    <p:sldId id="382" r:id="rId7"/>
    <p:sldId id="383" r:id="rId8"/>
    <p:sldId id="379" r:id="rId9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3E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5813" autoAdjust="0"/>
  </p:normalViewPr>
  <p:slideViewPr>
    <p:cSldViewPr snapToGrid="0">
      <p:cViewPr varScale="1">
        <p:scale>
          <a:sx n="93" d="100"/>
          <a:sy n="93" d="100"/>
        </p:scale>
        <p:origin x="5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104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E4226-3B1B-4172-B197-E37425226689}" type="datetimeFigureOut">
              <a:rPr lang="ko-KR" altLang="en-US" smtClean="0"/>
              <a:pPr/>
              <a:t>2016-12-27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567-8B8D-4EFC-814D-580753BFD5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53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7C451D-B62C-4691-A6F1-EB979F6CA5FB}" type="datetimeFigureOut">
              <a:rPr lang="ko-KR" altLang="en-US" smtClean="0"/>
              <a:pPr/>
              <a:t>2016-12-27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DBFFC-C7DD-4DD1-B647-480FD4CBD82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2029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DBFFC-C7DD-4DD1-B647-480FD4CBD82B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448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199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직사각형 8"/>
          <p:cNvSpPr/>
          <p:nvPr userDrawn="1"/>
        </p:nvSpPr>
        <p:spPr>
          <a:xfrm>
            <a:off x="3419707" y="3389970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531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/26</a:t>
            </a:r>
          </a:p>
        </p:txBody>
      </p:sp>
    </p:spTree>
    <p:extLst>
      <p:ext uri="{BB962C8B-B14F-4D97-AF65-F5344CB8AC3E}">
        <p14:creationId xmlns:p14="http://schemas.microsoft.com/office/powerpoint/2010/main" val="697450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Clr>
                <a:srgbClr val="083E88"/>
              </a:buClr>
              <a:buFont typeface="+mj-lt"/>
              <a:buAutoNum type="arabicPeriod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0" y="95250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8" y="6506386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4174877" y="6553512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/26</a:t>
            </a:r>
          </a:p>
        </p:txBody>
      </p:sp>
    </p:spTree>
    <p:extLst>
      <p:ext uri="{BB962C8B-B14F-4D97-AF65-F5344CB8AC3E}">
        <p14:creationId xmlns:p14="http://schemas.microsoft.com/office/powerpoint/2010/main" val="3666923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5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0E558-4905-45D0-B7E8-64AD774146C2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020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2" r:id="rId4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cwiki.apache.org/confluence/display/SAMOA/Roadma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Apache SAMOA</a:t>
            </a:r>
            <a:br>
              <a:rPr lang="en-US" altLang="ko-KR" dirty="0" smtClean="0"/>
            </a:br>
            <a:r>
              <a:rPr lang="en-US" altLang="ko-KR" sz="2800" dirty="0" smtClean="0"/>
              <a:t>Scalable Advanced Massive Online </a:t>
            </a:r>
            <a:r>
              <a:rPr lang="en-US" altLang="ko-KR" sz="2800" dirty="0" smtClean="0"/>
              <a:t>Analytics</a:t>
            </a:r>
            <a:br>
              <a:rPr lang="en-US" altLang="ko-KR" sz="2800" dirty="0" smtClean="0"/>
            </a:br>
            <a:r>
              <a:rPr lang="en-US" altLang="ko-KR" sz="2800" dirty="0" err="1" smtClean="0"/>
              <a:t>Gianmarco</a:t>
            </a:r>
            <a:r>
              <a:rPr lang="en-US" altLang="ko-KR" sz="2800" dirty="0" smtClean="0"/>
              <a:t> De </a:t>
            </a:r>
            <a:r>
              <a:rPr lang="en-US" altLang="ko-KR" sz="2800" dirty="0" err="1" smtClean="0"/>
              <a:t>Francisci</a:t>
            </a:r>
            <a:r>
              <a:rPr lang="en-US" altLang="ko-KR" sz="2800" dirty="0" smtClean="0"/>
              <a:t> Morales (WWW 2013)</a:t>
            </a:r>
            <a:br>
              <a:rPr lang="en-US" altLang="ko-KR" sz="2800" dirty="0" smtClean="0"/>
            </a:br>
            <a:r>
              <a:rPr lang="en-US" altLang="ko-KR" sz="2800" dirty="0" smtClean="0"/>
              <a:t>Yahoo! Research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04332" y="3706114"/>
            <a:ext cx="6735336" cy="2002707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 smtClean="0"/>
              <a:t>Heymo </a:t>
            </a:r>
            <a:r>
              <a:rPr lang="en-US" altLang="ko-KR" dirty="0" smtClean="0"/>
              <a:t>Kou</a:t>
            </a:r>
          </a:p>
          <a:p>
            <a:pPr algn="r"/>
            <a:r>
              <a:rPr lang="en-US" altLang="ko-KR" dirty="0" smtClean="0"/>
              <a:t>Dec 28th, 2016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0581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Spam detection in comments on Yahoo News</a:t>
            </a:r>
          </a:p>
          <a:p>
            <a:endParaRPr lang="en-US" altLang="ko-KR" dirty="0"/>
          </a:p>
          <a:p>
            <a:r>
              <a:rPr lang="en-US" altLang="ko-KR" dirty="0" smtClean="0"/>
              <a:t>Trends and Spam styles change in time</a:t>
            </a:r>
          </a:p>
          <a:p>
            <a:endParaRPr lang="en-US" altLang="ko-KR" dirty="0"/>
          </a:p>
          <a:p>
            <a:r>
              <a:rPr lang="en-US" altLang="ko-KR" dirty="0" smtClean="0"/>
              <a:t>Should retrain model w/ new data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Importance of Online Model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l="-16" b="430"/>
          <a:stretch/>
        </p:blipFill>
        <p:spPr>
          <a:xfrm>
            <a:off x="2787191" y="3601472"/>
            <a:ext cx="3493830" cy="271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13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Taxonomy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2400" y="6312033"/>
            <a:ext cx="83022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Mining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Big Data Streams : Better Algorithms or Faster Systems? By </a:t>
            </a:r>
            <a:r>
              <a:rPr lang="en-US" altLang="ko-KR" sz="1100" dirty="0" err="1" smtClean="0"/>
              <a:t>Gianmarco</a:t>
            </a:r>
            <a:r>
              <a:rPr lang="en-US" altLang="ko-KR" sz="1100" dirty="0" smtClean="0"/>
              <a:t> De </a:t>
            </a:r>
            <a:r>
              <a:rPr lang="en-US" altLang="ko-KR" sz="1100" dirty="0" err="1" smtClean="0"/>
              <a:t>Francisci</a:t>
            </a:r>
            <a:r>
              <a:rPr lang="en-US" altLang="ko-KR" sz="1100" dirty="0" smtClean="0"/>
              <a:t> Morales</a:t>
            </a:r>
            <a:endParaRPr lang="en-US" altLang="ko-KR" sz="1100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881" y="1477592"/>
            <a:ext cx="4968238" cy="4207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7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Distributed streaming machine learning framework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Programing </a:t>
            </a:r>
            <a:r>
              <a:rPr lang="en-US" altLang="ko-KR" dirty="0" smtClean="0"/>
              <a:t>abstraction for distributed streaming ML alg.</a:t>
            </a:r>
          </a:p>
          <a:p>
            <a:endParaRPr lang="en-US" altLang="ko-KR" dirty="0"/>
          </a:p>
          <a:p>
            <a:r>
              <a:rPr lang="en-US" altLang="ko-KR" dirty="0" smtClean="0"/>
              <a:t>Enables development of new ML algorithms w/o directly dealing with the complexity of underlying distributed stream processing engines (DPSE : Storm, </a:t>
            </a:r>
            <a:r>
              <a:rPr lang="en-US" altLang="ko-KR" dirty="0" err="1" smtClean="0"/>
              <a:t>Flink</a:t>
            </a:r>
            <a:r>
              <a:rPr lang="en-US" altLang="ko-KR" dirty="0" smtClean="0"/>
              <a:t>, and </a:t>
            </a:r>
            <a:r>
              <a:rPr lang="en-US" altLang="ko-KR" dirty="0" err="1" smtClean="0"/>
              <a:t>Samza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Develop </a:t>
            </a:r>
            <a:r>
              <a:rPr lang="en-US" altLang="ko-KR" dirty="0" smtClean="0"/>
              <a:t>once execute them on multiple DPSEs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Apache SAMOA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98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Architecture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1186" y="995061"/>
            <a:ext cx="6145840" cy="52280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2400" y="6312033"/>
            <a:ext cx="83022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 smtClean="0"/>
              <a:t>Mining</a:t>
            </a:r>
            <a:r>
              <a:rPr lang="ko-KR" altLang="en-US" sz="1100" dirty="0" smtClean="0"/>
              <a:t> </a:t>
            </a:r>
            <a:r>
              <a:rPr lang="en-US" altLang="ko-KR" sz="1100" dirty="0" smtClean="0"/>
              <a:t>Big Data Streams : Better Algorithms or Faster Systems? By </a:t>
            </a:r>
            <a:r>
              <a:rPr lang="en-US" altLang="ko-KR" sz="1100" dirty="0" err="1" smtClean="0"/>
              <a:t>Gianmarco</a:t>
            </a:r>
            <a:r>
              <a:rPr lang="en-US" altLang="ko-KR" sz="1100" dirty="0" smtClean="0"/>
              <a:t> De </a:t>
            </a:r>
            <a:r>
              <a:rPr lang="en-US" altLang="ko-KR" sz="1100" dirty="0" err="1" smtClean="0"/>
              <a:t>Francisci</a:t>
            </a:r>
            <a:r>
              <a:rPr lang="en-US" altLang="ko-KR" sz="1100" dirty="0" smtClean="0"/>
              <a:t> Morales</a:t>
            </a:r>
            <a:endParaRPr lang="en-US" altLang="ko-KR" sz="1100" dirty="0"/>
          </a:p>
        </p:txBody>
      </p:sp>
    </p:spTree>
    <p:extLst>
      <p:ext uri="{BB962C8B-B14F-4D97-AF65-F5344CB8AC3E}">
        <p14:creationId xmlns:p14="http://schemas.microsoft.com/office/powerpoint/2010/main" val="186534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ko-KR" dirty="0" smtClean="0"/>
              <a:t>Parallel algorithms</a:t>
            </a:r>
          </a:p>
          <a:p>
            <a:pPr lvl="1"/>
            <a:r>
              <a:rPr lang="en-US" altLang="ko-KR" dirty="0" smtClean="0"/>
              <a:t>Classification (Vertical </a:t>
            </a:r>
            <a:r>
              <a:rPr lang="en-US" altLang="ko-KR" dirty="0" err="1" smtClean="0"/>
              <a:t>Hoeffding</a:t>
            </a:r>
            <a:r>
              <a:rPr lang="en-US" altLang="ko-KR" dirty="0" smtClean="0"/>
              <a:t> Tree)</a:t>
            </a:r>
          </a:p>
          <a:p>
            <a:pPr lvl="1"/>
            <a:r>
              <a:rPr lang="en-US" altLang="ko-KR" dirty="0" smtClean="0"/>
              <a:t>Clustering (</a:t>
            </a:r>
            <a:r>
              <a:rPr lang="en-US" altLang="ko-KR" dirty="0" err="1" smtClean="0"/>
              <a:t>CluStream</a:t>
            </a:r>
            <a:r>
              <a:rPr lang="en-US" altLang="ko-KR" dirty="0" smtClean="0"/>
              <a:t>)</a:t>
            </a:r>
          </a:p>
          <a:p>
            <a:pPr lvl="1"/>
            <a:r>
              <a:rPr lang="en-US" altLang="ko-KR" dirty="0" smtClean="0"/>
              <a:t>Regression (Adaptive Model Rules)</a:t>
            </a:r>
          </a:p>
          <a:p>
            <a:endParaRPr lang="en-US" altLang="ko-KR" dirty="0"/>
          </a:p>
          <a:p>
            <a:r>
              <a:rPr lang="en-US" altLang="ko-KR" dirty="0" smtClean="0"/>
              <a:t>Execution engines</a:t>
            </a:r>
          </a:p>
          <a:p>
            <a:pPr lvl="1"/>
            <a:r>
              <a:rPr lang="en-US" altLang="ko-KR" dirty="0" smtClean="0"/>
              <a:t>Apache Storm</a:t>
            </a:r>
          </a:p>
          <a:p>
            <a:pPr lvl="1"/>
            <a:r>
              <a:rPr lang="en-US" altLang="ko-KR" dirty="0" smtClean="0"/>
              <a:t>Apache S4</a:t>
            </a:r>
          </a:p>
          <a:p>
            <a:pPr lvl="1"/>
            <a:r>
              <a:rPr lang="en-US" altLang="ko-KR" dirty="0" smtClean="0"/>
              <a:t>Apache </a:t>
            </a:r>
            <a:r>
              <a:rPr lang="en-US" altLang="ko-KR" dirty="0" err="1" smtClean="0"/>
              <a:t>Samza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Features status (0.4.0-incubating)</a:t>
            </a:r>
            <a:endParaRPr lang="ko-KR" altLang="en-US" dirty="0"/>
          </a:p>
        </p:txBody>
      </p:sp>
      <p:pic>
        <p:nvPicPr>
          <p:cNvPr id="2050" name="Picture 2" descr="apache storm logo에 대한 이미지 검색결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" y="5017452"/>
            <a:ext cx="2834640" cy="1034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content.linkedin.com/content/dam/engineering/en-us/blog/migrated/Samza%20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503" y="5017452"/>
            <a:ext cx="1860709" cy="823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ncubator.apache.org/s4/images/s4_test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659" y="5273675"/>
            <a:ext cx="2529205" cy="40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56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SAMOA Deployment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3341" y="3374017"/>
            <a:ext cx="3542472" cy="2010104"/>
          </a:xfrm>
          <a:prstGeom prst="rect">
            <a:avLst/>
          </a:prstGeom>
        </p:spPr>
      </p:pic>
      <p:pic>
        <p:nvPicPr>
          <p:cNvPr id="5122" name="Picture 2" descr="Apache SAMO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00" y="3394471"/>
            <a:ext cx="3540328" cy="1969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5228062"/>
          </a:xfrm>
        </p:spPr>
        <p:txBody>
          <a:bodyPr/>
          <a:lstStyle/>
          <a:p>
            <a:r>
              <a:rPr lang="en-US" altLang="ko-KR" dirty="0" smtClean="0"/>
              <a:t>Develop once</a:t>
            </a:r>
          </a:p>
          <a:p>
            <a:endParaRPr lang="en-US" altLang="ko-KR" dirty="0"/>
          </a:p>
          <a:p>
            <a:r>
              <a:rPr lang="en-US" altLang="ko-KR" dirty="0" smtClean="0"/>
              <a:t>Deploy to multiple DSPEs</a:t>
            </a:r>
          </a:p>
          <a:p>
            <a:pPr lvl="1"/>
            <a:r>
              <a:rPr lang="en-US" altLang="ko-KR" dirty="0" smtClean="0"/>
              <a:t>Storm, S4, SAMZA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2959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0" y="1345581"/>
            <a:ext cx="8302213" cy="4966452"/>
          </a:xfrm>
        </p:spPr>
        <p:txBody>
          <a:bodyPr>
            <a:normAutofit fontScale="55000" lnSpcReduction="20000"/>
          </a:bodyPr>
          <a:lstStyle/>
          <a:p>
            <a:r>
              <a:rPr lang="en-US" altLang="ko-KR" b="1" dirty="0"/>
              <a:t>Triggers</a:t>
            </a:r>
          </a:p>
          <a:p>
            <a:pPr lvl="1"/>
            <a:r>
              <a:rPr lang="en-US" altLang="ko-KR" dirty="0" smtClean="0"/>
              <a:t>API </a:t>
            </a:r>
            <a:r>
              <a:rPr lang="en-US" altLang="ko-KR" dirty="0"/>
              <a:t>for event triggering that can be used at the ML level to describe actions to be taken upon </a:t>
            </a:r>
            <a:r>
              <a:rPr lang="en-US" altLang="ko-KR" dirty="0" smtClean="0"/>
              <a:t>conditions</a:t>
            </a:r>
            <a:endParaRPr lang="en-US" altLang="ko-KR" dirty="0"/>
          </a:p>
          <a:p>
            <a:r>
              <a:rPr lang="en-US" altLang="ko-KR" b="1" dirty="0"/>
              <a:t>Distributed Naive Bayes</a:t>
            </a:r>
          </a:p>
          <a:p>
            <a:r>
              <a:rPr lang="en-US" altLang="ko-KR" b="1" dirty="0"/>
              <a:t>Feature Extraction Pipeline</a:t>
            </a:r>
          </a:p>
          <a:p>
            <a:r>
              <a:rPr lang="en-US" altLang="ko-KR" b="1" dirty="0"/>
              <a:t>Stochastic Gradient Descent in Java</a:t>
            </a:r>
          </a:p>
          <a:p>
            <a:pPr lvl="1"/>
            <a:r>
              <a:rPr lang="en-US" altLang="ko-KR" dirty="0" smtClean="0"/>
              <a:t>Classical </a:t>
            </a:r>
            <a:r>
              <a:rPr lang="en-US" altLang="ko-KR" dirty="0"/>
              <a:t>optimization algorithm used in many machine learning </a:t>
            </a:r>
            <a:r>
              <a:rPr lang="en-US" altLang="ko-KR" dirty="0" smtClean="0"/>
              <a:t>algorithms</a:t>
            </a:r>
          </a:p>
          <a:p>
            <a:pPr lvl="1"/>
            <a:r>
              <a:rPr lang="en-US" altLang="ko-KR" dirty="0" smtClean="0"/>
              <a:t>Some </a:t>
            </a:r>
            <a:r>
              <a:rPr lang="en-US" altLang="ko-KR" dirty="0"/>
              <a:t>parallel implementations of the </a:t>
            </a:r>
            <a:r>
              <a:rPr lang="en-US" altLang="ko-KR" dirty="0" smtClean="0"/>
              <a:t>algorithm</a:t>
            </a:r>
          </a:p>
          <a:p>
            <a:pPr lvl="2"/>
            <a:r>
              <a:rPr lang="en-US" altLang="ko-KR" dirty="0" smtClean="0"/>
              <a:t>But either </a:t>
            </a:r>
            <a:r>
              <a:rPr lang="en-US" altLang="ko-KR" dirty="0"/>
              <a:t>they are in C or C++ or they work only for shared memory systems (or both</a:t>
            </a:r>
            <a:r>
              <a:rPr lang="en-US" altLang="ko-KR" dirty="0" smtClean="0"/>
              <a:t>)</a:t>
            </a:r>
          </a:p>
          <a:p>
            <a:pPr lvl="2"/>
            <a:r>
              <a:rPr lang="en-US" altLang="ko-KR" dirty="0" err="1" smtClean="0"/>
              <a:t>MapReduce</a:t>
            </a:r>
            <a:r>
              <a:rPr lang="en-US" altLang="ko-KR" dirty="0" smtClean="0"/>
              <a:t> </a:t>
            </a:r>
            <a:r>
              <a:rPr lang="en-US" altLang="ko-KR" dirty="0"/>
              <a:t>and Hadoop are not suitable to deal with streams of </a:t>
            </a:r>
            <a:r>
              <a:rPr lang="en-US" altLang="ko-KR" dirty="0" smtClean="0"/>
              <a:t>data</a:t>
            </a:r>
          </a:p>
          <a:p>
            <a:r>
              <a:rPr lang="en-US" altLang="ko-KR" b="1" dirty="0" smtClean="0"/>
              <a:t>Adaptive </a:t>
            </a:r>
            <a:r>
              <a:rPr lang="en-US" altLang="ko-KR" b="1" dirty="0"/>
              <a:t>+ Boosting Vertical </a:t>
            </a:r>
            <a:r>
              <a:rPr lang="en-US" altLang="ko-KR" b="1" dirty="0" err="1"/>
              <a:t>Hoeffding</a:t>
            </a:r>
            <a:r>
              <a:rPr lang="en-US" altLang="ko-KR" b="1" dirty="0"/>
              <a:t> </a:t>
            </a:r>
            <a:r>
              <a:rPr lang="en-US" altLang="ko-KR" b="1" dirty="0" smtClean="0"/>
              <a:t>Tree (Very Fast Decision Trees)</a:t>
            </a:r>
            <a:endParaRPr lang="en-US" altLang="ko-KR" b="1" dirty="0"/>
          </a:p>
          <a:p>
            <a:pPr lvl="1"/>
            <a:r>
              <a:rPr lang="en-US" altLang="ko-KR" dirty="0" smtClean="0"/>
              <a:t>Decision </a:t>
            </a:r>
            <a:r>
              <a:rPr lang="en-US" altLang="ko-KR" dirty="0"/>
              <a:t>trees for streaming data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Parallel </a:t>
            </a:r>
            <a:r>
              <a:rPr lang="en-US" altLang="ko-KR" dirty="0"/>
              <a:t>algorithm that works on distributed streaming environments.</a:t>
            </a:r>
          </a:p>
          <a:p>
            <a:pPr lvl="1"/>
            <a:r>
              <a:rPr lang="en-US" altLang="ko-KR" dirty="0" smtClean="0"/>
              <a:t>Extend </a:t>
            </a:r>
            <a:r>
              <a:rPr lang="en-US" altLang="ko-KR" dirty="0"/>
              <a:t>the current implementation of the VHT to handle “concept drift</a:t>
            </a:r>
            <a:r>
              <a:rPr lang="en-US" altLang="ko-KR" dirty="0" smtClean="0"/>
              <a:t>”</a:t>
            </a:r>
            <a:endParaRPr lang="en-US" altLang="ko-KR" dirty="0"/>
          </a:p>
          <a:p>
            <a:pPr lvl="1"/>
            <a:r>
              <a:rPr lang="en-US" altLang="ko-KR" dirty="0" smtClean="0"/>
              <a:t>Boosting </a:t>
            </a:r>
            <a:r>
              <a:rPr lang="en-US" altLang="ko-KR" dirty="0"/>
              <a:t>is a meta-algorithm that trains an ensemble of </a:t>
            </a:r>
            <a:r>
              <a:rPr lang="en-US" altLang="ko-KR" dirty="0" smtClean="0"/>
              <a:t>classifiers</a:t>
            </a:r>
          </a:p>
          <a:p>
            <a:r>
              <a:rPr lang="en-US" altLang="ko-KR" b="1" dirty="0" smtClean="0"/>
              <a:t>Regression </a:t>
            </a:r>
            <a:r>
              <a:rPr lang="en-US" altLang="ko-KR" b="1" dirty="0"/>
              <a:t>Tree + </a:t>
            </a:r>
            <a:r>
              <a:rPr lang="en-US" altLang="ko-KR" b="1" dirty="0" smtClean="0"/>
              <a:t>Parallel </a:t>
            </a:r>
            <a:r>
              <a:rPr lang="en-US" altLang="ko-KR" b="1" dirty="0"/>
              <a:t>Gradient Boosted Decision Tree (GBDT)</a:t>
            </a:r>
          </a:p>
          <a:p>
            <a:pPr lvl="1"/>
            <a:r>
              <a:rPr lang="en-US" altLang="ko-KR" dirty="0" smtClean="0"/>
              <a:t>Classification </a:t>
            </a:r>
            <a:r>
              <a:rPr lang="en-US" altLang="ko-KR" dirty="0"/>
              <a:t>by simple </a:t>
            </a:r>
            <a:r>
              <a:rPr lang="en-US" altLang="ko-KR" dirty="0" err="1" smtClean="0"/>
              <a:t>thresholding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Basic </a:t>
            </a:r>
            <a:r>
              <a:rPr lang="en-US" altLang="ko-KR" dirty="0"/>
              <a:t>building block of one of the most successful modern algorithms for </a:t>
            </a:r>
            <a:r>
              <a:rPr lang="en-US" altLang="ko-KR" dirty="0" smtClean="0"/>
              <a:t>classification</a:t>
            </a:r>
          </a:p>
          <a:p>
            <a:r>
              <a:rPr lang="en-US" altLang="ko-KR" b="1" dirty="0" smtClean="0"/>
              <a:t>Distributed </a:t>
            </a:r>
            <a:r>
              <a:rPr lang="en-US" altLang="ko-KR" b="1" dirty="0"/>
              <a:t>Data Stream Mining using </a:t>
            </a:r>
            <a:r>
              <a:rPr lang="en-US" altLang="ko-KR" b="1" dirty="0" err="1"/>
              <a:t>Coresets</a:t>
            </a:r>
            <a:endParaRPr lang="en-US" altLang="ko-KR" b="1" dirty="0"/>
          </a:p>
          <a:p>
            <a:pPr lvl="1"/>
            <a:r>
              <a:rPr lang="en-US" altLang="ko-KR" dirty="0" smtClean="0"/>
              <a:t>Data storage handling in Big Data</a:t>
            </a:r>
          </a:p>
          <a:p>
            <a:pPr lvl="2"/>
            <a:r>
              <a:rPr lang="en-US" altLang="ko-KR" dirty="0" smtClean="0"/>
              <a:t>Compression or </a:t>
            </a:r>
            <a:r>
              <a:rPr lang="en-US" altLang="ko-KR" dirty="0"/>
              <a:t>sampling </a:t>
            </a:r>
            <a:endParaRPr lang="en-US" altLang="ko-KR" dirty="0" smtClean="0"/>
          </a:p>
          <a:p>
            <a:r>
              <a:rPr lang="en-US" altLang="ko-KR" b="1" dirty="0" smtClean="0"/>
              <a:t>Distributed </a:t>
            </a:r>
            <a:r>
              <a:rPr lang="en-US" altLang="ko-KR" b="1" dirty="0"/>
              <a:t>Data Stream Mining using Sketches</a:t>
            </a:r>
          </a:p>
          <a:p>
            <a:pPr lvl="1"/>
            <a:r>
              <a:rPr lang="en-US" altLang="ko-KR" dirty="0" smtClean="0"/>
              <a:t>Implement </a:t>
            </a:r>
            <a:r>
              <a:rPr lang="en-US" altLang="ko-KR" dirty="0"/>
              <a:t>streaming structures called sketches to reduce the resources used in stream </a:t>
            </a:r>
            <a:r>
              <a:rPr lang="en-US" altLang="ko-KR" dirty="0" smtClean="0"/>
              <a:t>mining</a:t>
            </a:r>
            <a:endParaRPr lang="en-US" altLang="ko-KR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Roadmap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2400" y="6312033"/>
            <a:ext cx="83022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hlinkClick r:id="rId2"/>
              </a:rPr>
              <a:t>https://</a:t>
            </a:r>
            <a:r>
              <a:rPr lang="en-US" altLang="ko-KR" sz="1100" dirty="0" smtClean="0">
                <a:hlinkClick r:id="rId2"/>
              </a:rPr>
              <a:t>cwiki.apache.org/confluence/display/SAMOA/Roadmap</a:t>
            </a:r>
            <a:r>
              <a:rPr lang="en-US" altLang="ko-KR" sz="1100" dirty="0" smtClean="0"/>
              <a:t> Last edit : 2015 / 05 / 07</a:t>
            </a:r>
            <a:endParaRPr lang="en-US" altLang="ko-KR" sz="1100" dirty="0"/>
          </a:p>
        </p:txBody>
      </p:sp>
      <p:pic>
        <p:nvPicPr>
          <p:cNvPr id="1026" name="Picture 2" descr="roadmap에 대한 이미지 검색결과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707" y="95250"/>
            <a:ext cx="2510906" cy="14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33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 Template 2015.potx" id="{ADE35502-8FB5-4544-8649-3F1FB50F95FE}" vid="{8F77CCEE-2725-4EF2-A4D7-49336BDC90B7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 Template 2015</Template>
  <TotalTime>3426</TotalTime>
  <Words>366</Words>
  <Application>Microsoft Office PowerPoint</Application>
  <PresentationFormat>화면 슬라이드 쇼(4:3)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Calibri</vt:lpstr>
      <vt:lpstr>Times New Roman</vt:lpstr>
      <vt:lpstr>Wingdings</vt:lpstr>
      <vt:lpstr>Office 테마</vt:lpstr>
      <vt:lpstr>Apache SAMOA Scalable Advanced Massive Online Analytics Gianmarco De Francisci Morales (WWW 2013) Yahoo! Research</vt:lpstr>
      <vt:lpstr>Importance of Online Model</vt:lpstr>
      <vt:lpstr>Taxonomy</vt:lpstr>
      <vt:lpstr>Apache SAMOA</vt:lpstr>
      <vt:lpstr>Architecture</vt:lpstr>
      <vt:lpstr>Features status (0.4.0-incubating)</vt:lpstr>
      <vt:lpstr>SAMOA Deployment</vt:lpstr>
      <vt:lpstr>Roadmap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랩세미나</dc:title>
  <dc:creator>HeymoKou</dc:creator>
  <cp:lastModifiedBy>heymo</cp:lastModifiedBy>
  <cp:revision>649</cp:revision>
  <dcterms:created xsi:type="dcterms:W3CDTF">2015-03-16T04:19:06Z</dcterms:created>
  <dcterms:modified xsi:type="dcterms:W3CDTF">2016-12-27T10:56:17Z</dcterms:modified>
</cp:coreProperties>
</file>